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354" r:id="rId2"/>
    <p:sldId id="352" r:id="rId3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6404" autoAdjust="0"/>
  </p:normalViewPr>
  <p:slideViewPr>
    <p:cSldViewPr>
      <p:cViewPr varScale="1">
        <p:scale>
          <a:sx n="106" d="100"/>
          <a:sy n="106" d="100"/>
        </p:scale>
        <p:origin x="-318" y="-96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056B197-6AA8-4653-A15D-EB0731AFD49B}" type="datetimeFigureOut">
              <a:rPr lang="ru-RU"/>
              <a:pPr>
                <a:defRPr/>
              </a:pPr>
              <a:t>01.03.2021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F01E32F-CA9D-45D8-8E72-B7424ADE60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76A889-0889-4187-90EB-613322D292EE}" type="datetime1">
              <a:rPr lang="ru-RU"/>
              <a:pPr>
                <a:defRPr/>
              </a:pPr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E5479-5751-42EA-9894-9486765D84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9539D-6603-4558-87A9-9467026CFF8A}" type="datetime1">
              <a:rPr lang="ru-RU"/>
              <a:pPr>
                <a:defRPr/>
              </a:pPr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01F0B6-D07C-4D8F-909C-30FFE8B0A3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BC116-3614-4038-987C-D021CA8AACC7}" type="datetime1">
              <a:rPr lang="ru-RU"/>
              <a:pPr>
                <a:defRPr/>
              </a:pPr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7A9D05-08AD-44D9-8D92-97C31904A2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58C79-1FC8-4F66-A41C-5100AA8CB3CC}" type="datetime1">
              <a:rPr lang="ru-RU"/>
              <a:pPr>
                <a:defRPr/>
              </a:pPr>
              <a:t>01.03.2021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6A74E-F732-4537-9D04-C7154385A0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5AB464-4C4B-4C72-9867-3274DDB8F7BD}" type="datetime1">
              <a:rPr lang="ru-RU"/>
              <a:pPr>
                <a:defRPr/>
              </a:pPr>
              <a:t>01.03.2021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11ADC-9DD6-46D0-B8E4-2231ECE292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D1AAC-2793-4658-BA7A-419AA0E07D61}" type="datetime1">
              <a:rPr lang="ru-RU"/>
              <a:pPr>
                <a:defRPr/>
              </a:pPr>
              <a:t>01.03.2021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87FCE-9461-4D13-B130-62CDAF6F58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973622-CCBB-41E6-A8B7-B521CE173988}" type="datetime1">
              <a:rPr lang="ru-RU"/>
              <a:pPr>
                <a:defRPr/>
              </a:pPr>
              <a:t>01.03.2021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2457E-2B40-4869-BC92-9660DDF12E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798E2-C6F1-4758-9604-449BA7C2C1F0}" type="datetime1">
              <a:rPr lang="ru-RU"/>
              <a:pPr>
                <a:defRPr/>
              </a:pPr>
              <a:t>01.03.2021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9D253-8F4B-40FF-B80A-8124411011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0B2FA-FEDD-4EEB-A7C2-4E32A9353345}" type="datetime1">
              <a:rPr lang="ru-RU"/>
              <a:pPr>
                <a:defRPr/>
              </a:pPr>
              <a:t>01.03.2021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19199-41BC-48DA-BDDA-34E92090BD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1C844-3024-4780-A61E-EFFE9D50D9D0}" type="datetime1">
              <a:rPr lang="ru-RU"/>
              <a:pPr>
                <a:defRPr/>
              </a:pPr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2B411-64D3-4E7C-81F9-32EEF1D6DE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230875-DF56-4436-BAA7-866C36DC0A10}" type="datetime1">
              <a:rPr lang="ru-RU"/>
              <a:pPr>
                <a:defRPr/>
              </a:pPr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DA97E7-D970-4977-85A6-D24494CF3C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8" y="206375"/>
            <a:ext cx="8075612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11188" y="1200150"/>
            <a:ext cx="8075612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188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BE0062D-E4A9-468B-BBC5-C2D423F2CF9F}" type="datetime1">
              <a:rPr lang="ru-RU"/>
              <a:pPr>
                <a:defRPr/>
              </a:pPr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1113"/>
            <a:ext cx="2133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107C043-8135-4838-A543-3A8CE40C8C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611188" y="206375"/>
            <a:ext cx="8075612" cy="349250"/>
          </a:xfrm>
        </p:spPr>
        <p:txBody>
          <a:bodyPr/>
          <a:lstStyle/>
          <a:p>
            <a:pPr eaLnBrk="1" hangingPunct="1"/>
            <a:r>
              <a:rPr lang="ru-RU" sz="1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ФОТОРЕПОРТАЖ МАДОУ «Детский сад №328»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0ADD9-B916-4425-B34D-1D2AE670CAC2}" type="slidenum">
              <a:rPr lang="ru-RU"/>
              <a:pPr>
                <a:defRPr/>
              </a:pPr>
              <a:t>1</a:t>
            </a:fld>
            <a:endParaRPr lang="ru-RU"/>
          </a:p>
        </p:txBody>
      </p:sp>
      <p:sp>
        <p:nvSpPr>
          <p:cNvPr id="14339" name="Объект 3"/>
          <p:cNvSpPr txBox="1">
            <a:spLocks/>
          </p:cNvSpPr>
          <p:nvPr/>
        </p:nvSpPr>
        <p:spPr bwMode="auto">
          <a:xfrm>
            <a:off x="5435600" y="768350"/>
            <a:ext cx="2963863" cy="16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ru-RU" sz="2800"/>
          </a:p>
        </p:txBody>
      </p:sp>
      <p:pic>
        <p:nvPicPr>
          <p:cNvPr id="14340" name="Рисунок 1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3900" y="-23813"/>
            <a:ext cx="2068513" cy="901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28"/>
          <p:cNvPicPr>
            <a:picLocks noChangeAspect="1" noChangeArrowheads="1"/>
          </p:cNvPicPr>
          <p:nvPr/>
        </p:nvPicPr>
        <p:blipFill>
          <a:blip r:embed="rId3"/>
          <a:srcRect l="19345" t="13519" r="20988" b="8321"/>
          <a:stretch>
            <a:fillRect/>
          </a:stretch>
        </p:blipFill>
        <p:spPr bwMode="auto">
          <a:xfrm>
            <a:off x="1116013" y="842963"/>
            <a:ext cx="2735262" cy="208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30"/>
          <p:cNvPicPr>
            <a:picLocks noChangeAspect="1" noChangeArrowheads="1"/>
          </p:cNvPicPr>
          <p:nvPr/>
        </p:nvPicPr>
        <p:blipFill>
          <a:blip r:embed="rId4"/>
          <a:srcRect l="19345" t="14061" r="20189" b="17067"/>
          <a:stretch>
            <a:fillRect/>
          </a:stretch>
        </p:blipFill>
        <p:spPr bwMode="auto">
          <a:xfrm>
            <a:off x="4356100" y="915988"/>
            <a:ext cx="2881313" cy="183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31"/>
          <p:cNvPicPr>
            <a:picLocks noChangeAspect="1" noChangeArrowheads="1"/>
          </p:cNvPicPr>
          <p:nvPr/>
        </p:nvPicPr>
        <p:blipFill>
          <a:blip r:embed="rId5"/>
          <a:srcRect l="19345" t="9804" r="19067" b="8795"/>
          <a:stretch>
            <a:fillRect/>
          </a:stretch>
        </p:blipFill>
        <p:spPr bwMode="auto">
          <a:xfrm>
            <a:off x="1403350" y="3003550"/>
            <a:ext cx="248285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56"/>
          <p:cNvPicPr>
            <a:picLocks noChangeAspect="1" noChangeArrowheads="1"/>
          </p:cNvPicPr>
          <p:nvPr/>
        </p:nvPicPr>
        <p:blipFill>
          <a:blip r:embed="rId6"/>
          <a:srcRect l="19345" t="10106" r="20988" b="18130"/>
          <a:stretch>
            <a:fillRect/>
          </a:stretch>
        </p:blipFill>
        <p:spPr bwMode="auto">
          <a:xfrm>
            <a:off x="4427538" y="2859088"/>
            <a:ext cx="2903537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550EC0-63E9-4461-A522-DF339EC95697}" type="slidenum">
              <a:rPr lang="ru-RU"/>
              <a:pPr>
                <a:defRPr/>
              </a:pPr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188" y="249238"/>
            <a:ext cx="8075612" cy="414337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lnSpc>
                <a:spcPct val="80000"/>
              </a:lnSpc>
            </a:pPr>
            <a:endParaRPr lang="ru-RU" sz="1000" b="1">
              <a:solidFill>
                <a:srgbClr val="17375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1500" b="1">
                <a:solidFill>
                  <a:srgbClr val="17375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МАДОУ «Детский сад №328»</a:t>
            </a:r>
          </a:p>
          <a:p>
            <a:pPr algn="ctr">
              <a:lnSpc>
                <a:spcPct val="80000"/>
              </a:lnSpc>
            </a:pPr>
            <a:r>
              <a:rPr lang="ru-RU" sz="15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Муса Джалиль – поэт-герой!</a:t>
            </a:r>
          </a:p>
        </p:txBody>
      </p:sp>
      <p:sp>
        <p:nvSpPr>
          <p:cNvPr id="9" name="Выноска-облако 8"/>
          <p:cNvSpPr>
            <a:spLocks noChangeArrowheads="1"/>
          </p:cNvSpPr>
          <p:nvPr/>
        </p:nvSpPr>
        <p:spPr bwMode="auto">
          <a:xfrm>
            <a:off x="2411413" y="1492250"/>
            <a:ext cx="4146550" cy="2695575"/>
          </a:xfrm>
          <a:prstGeom prst="cloudCallout">
            <a:avLst>
              <a:gd name="adj1" fmla="val -9764"/>
              <a:gd name="adj2" fmla="val 45347"/>
            </a:avLst>
          </a:prstGeom>
          <a:solidFill>
            <a:srgbClr val="B9CDE5"/>
          </a:soli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0" name="4-конечная звезда 9"/>
          <p:cNvSpPr/>
          <p:nvPr/>
        </p:nvSpPr>
        <p:spPr>
          <a:xfrm>
            <a:off x="1476375" y="814388"/>
            <a:ext cx="1439863" cy="107950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827088" y="1893888"/>
            <a:ext cx="1506537" cy="1398587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4-конечная звезда 11"/>
          <p:cNvSpPr/>
          <p:nvPr/>
        </p:nvSpPr>
        <p:spPr>
          <a:xfrm>
            <a:off x="1042988" y="3579813"/>
            <a:ext cx="1482725" cy="1189037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6557963" y="946150"/>
            <a:ext cx="1470025" cy="1228725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7169150" y="2189163"/>
            <a:ext cx="1320800" cy="1260475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4-конечная звезда 14"/>
          <p:cNvSpPr/>
          <p:nvPr/>
        </p:nvSpPr>
        <p:spPr>
          <a:xfrm>
            <a:off x="5580063" y="3663950"/>
            <a:ext cx="1589087" cy="1211263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370" name="TextBox 15"/>
          <p:cNvSpPr txBox="1">
            <a:spLocks noChangeArrowheads="1"/>
          </p:cNvSpPr>
          <p:nvPr/>
        </p:nvSpPr>
        <p:spPr bwMode="auto">
          <a:xfrm>
            <a:off x="2916238" y="1635125"/>
            <a:ext cx="3529012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/>
              <a:t>В нашем детском саду прошло мероприятие, посвященное поэту-герою Мусе Джалилю. Его целью было ознакомление детей с жизнью и творчеством поэта, воспитание чувства национальной гордости за Родину. </a:t>
            </a:r>
          </a:p>
          <a:p>
            <a:r>
              <a:rPr lang="ru-RU" sz="1000"/>
              <a:t>Воспитатель по обучению татарскому языку Ильсояр Байдаулатовна рассказала об интересных фактах из жизни поэта, его непростых детских и юношеских годах, литературной деятельности. Дети узнали, что ни жестокие пытки, ни камера не сломили волю поэта. Он был казнён, не предав Родины, как герой. </a:t>
            </a:r>
          </a:p>
          <a:p>
            <a:r>
              <a:rPr lang="ru-RU" sz="1000"/>
              <a:t>На мероприятии звучали стихи поэта устами воспитанников. </a:t>
            </a:r>
          </a:p>
          <a:p>
            <a:r>
              <a:rPr lang="ru-RU" sz="1000"/>
              <a:t>В заключении дети познакомились с книгами М. Джалиля.</a:t>
            </a:r>
          </a:p>
          <a:p>
            <a:endParaRPr lang="ru-RU" sz="1000"/>
          </a:p>
        </p:txBody>
      </p:sp>
      <p:sp>
        <p:nvSpPr>
          <p:cNvPr id="15371" name="TextBox 16"/>
          <p:cNvSpPr txBox="1">
            <a:spLocks noChangeArrowheads="1"/>
          </p:cNvSpPr>
          <p:nvPr/>
        </p:nvSpPr>
        <p:spPr bwMode="auto">
          <a:xfrm>
            <a:off x="6935788" y="1350963"/>
            <a:ext cx="13414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фото</a:t>
            </a:r>
          </a:p>
        </p:txBody>
      </p:sp>
      <p:sp>
        <p:nvSpPr>
          <p:cNvPr id="15372" name="TextBox 17"/>
          <p:cNvSpPr txBox="1">
            <a:spLocks noChangeArrowheads="1"/>
          </p:cNvSpPr>
          <p:nvPr/>
        </p:nvSpPr>
        <p:spPr bwMode="auto">
          <a:xfrm>
            <a:off x="7451725" y="3003550"/>
            <a:ext cx="1343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фото</a:t>
            </a:r>
          </a:p>
        </p:txBody>
      </p:sp>
      <p:pic>
        <p:nvPicPr>
          <p:cNvPr id="15373" name="Рисунок 1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3900" y="-23813"/>
            <a:ext cx="2068513" cy="901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4" name="Picture 16"/>
          <p:cNvPicPr>
            <a:picLocks noChangeAspect="1" noChangeArrowheads="1"/>
          </p:cNvPicPr>
          <p:nvPr/>
        </p:nvPicPr>
        <p:blipFill>
          <a:blip r:embed="rId3"/>
          <a:srcRect l="19345" t="9804" r="19067" b="8795"/>
          <a:stretch>
            <a:fillRect/>
          </a:stretch>
        </p:blipFill>
        <p:spPr bwMode="auto">
          <a:xfrm>
            <a:off x="6516688" y="881063"/>
            <a:ext cx="1871662" cy="139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5" name="Picture 17"/>
          <p:cNvPicPr>
            <a:picLocks noChangeAspect="1" noChangeArrowheads="1"/>
          </p:cNvPicPr>
          <p:nvPr/>
        </p:nvPicPr>
        <p:blipFill>
          <a:blip r:embed="rId4"/>
          <a:srcRect l="23180" t="13519" r="19057" b="18593"/>
          <a:stretch>
            <a:fillRect/>
          </a:stretch>
        </p:blipFill>
        <p:spPr bwMode="auto">
          <a:xfrm>
            <a:off x="6732588" y="2333625"/>
            <a:ext cx="2411412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6" name="Picture 18"/>
          <p:cNvPicPr>
            <a:picLocks noChangeAspect="1" noChangeArrowheads="1"/>
          </p:cNvPicPr>
          <p:nvPr/>
        </p:nvPicPr>
        <p:blipFill>
          <a:blip r:embed="rId5"/>
          <a:srcRect l="19345" t="13519" r="20988" b="8321"/>
          <a:stretch>
            <a:fillRect/>
          </a:stretch>
        </p:blipFill>
        <p:spPr bwMode="auto">
          <a:xfrm>
            <a:off x="539750" y="484188"/>
            <a:ext cx="2376488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3101</TotalTime>
  <Words>99</Words>
  <Application>Microsoft Office PowerPoint</Application>
  <PresentationFormat>Экран (16:9)</PresentationFormat>
  <Paragraphs>12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2_Тема Office</vt:lpstr>
      <vt:lpstr>ФОТОРЕПОРТАЖ МАДОУ «Детский сад №328»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User</cp:lastModifiedBy>
  <cp:revision>411</cp:revision>
  <cp:lastPrinted>2021-02-04T07:26:50Z</cp:lastPrinted>
  <dcterms:created xsi:type="dcterms:W3CDTF">2015-10-13T08:15:21Z</dcterms:created>
  <dcterms:modified xsi:type="dcterms:W3CDTF">2021-03-01T07:23:29Z</dcterms:modified>
</cp:coreProperties>
</file>